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98900" cy="5181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1066800"/>
            <a:ext cx="0" cy="431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5367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9939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2082800"/>
            <a:ext cx="0" cy="3556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298700" y="1066800"/>
            <a:ext cx="0" cy="1562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298700" y="28321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298700" y="3213100"/>
            <a:ext cx="0" cy="838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298700" y="4254500"/>
            <a:ext cx="0" cy="1079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298700" y="5537200"/>
            <a:ext cx="0" cy="101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492500" y="1066800"/>
            <a:ext cx="0" cy="457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62000" y="508000"/>
            <a:ext cx="9652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1790700" y="508000"/>
            <a:ext cx="10160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2870200" y="508000"/>
            <a:ext cx="12446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11049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3462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517650"/>
            <a:ext cx="1063040" cy="546100"/>
          </a:xfrm>
          <a:prstGeom prst="rect"/>
          <a:gradFill>
            <a:gsLst>
              <a:gs pos="0">
                <a:srgbClr val="FCF398"/>
              </a:gs>
              <a:gs pos="100000">
                <a:srgbClr val="FEFCEA"/>
              </a:gs>
            </a:gsLst>
            <a:lin ang="16200000" scaled="1"/>
          </a:gra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305979" y="21209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387600"/>
            <a:ext cx="10414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641601" y="2571750"/>
            <a:ext cx="1314196" cy="317500"/>
          </a:xfrm>
          <a:prstGeom prst="rect"/>
          <a:gradFill>
            <a:gsLst>
              <a:gs pos="0">
                <a:srgbClr val="FCF398"/>
              </a:gs>
              <a:gs pos="100000">
                <a:srgbClr val="FEFCEA"/>
              </a:gs>
            </a:gsLst>
            <a:lin ang="162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1667662" y="2952750"/>
            <a:ext cx="2275687" cy="18923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298700" y="29527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298700" y="3213100"/>
            <a:ext cx="0" cy="793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3492500" y="2952750"/>
            <a:ext cx="0" cy="105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558618" y="32512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305050" y="3492500"/>
            <a:ext cx="11811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473121" y="36195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305050" y="3860800"/>
            <a:ext cx="11811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298700" y="39941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298700" y="4254500"/>
            <a:ext cx="0" cy="6032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3492500" y="3994150"/>
            <a:ext cx="0" cy="863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1712112" y="42926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305050" y="42786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25400">
            <a:prstDash val="solid"/>
            <a:tailEnd type="triangle" w="lg" len="lg"/>
          </a:ln>
        </p:spPr>
        <p:style>
          <a:lnRef idx="1">
            <a:srgbClr val="E084A7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1667662" y="3994150"/>
            <a:ext cx="22756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674012" y="29591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1674012" y="29591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1712112" y="29972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C20A50"/>
                </a:solidFill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162327" y="29972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1674012" y="40005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1674012" y="40005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1712112" y="40386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C20A50"/>
                </a:solidFill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162327" y="40386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573872" y="4889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5156200"/>
            <a:ext cx="10414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020519" y="53213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435600"/>
            <a:ext cx="1322019" cy="0"/>
          </a:xfrm>
          <a:prstGeom prst="line"/>
          <a:ln w="12700">
            <a:prstDash val="dot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2792780" y="5435600"/>
            <a:ext cx="1322019" cy="0"/>
          </a:xfrm>
          <a:prstGeom prst="line"/>
          <a:ln w="12700">
            <a:prstDash val="dot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